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189e5b5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189e5b5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Did some further load testing using Jmeter/Blazemeter chrome extension to test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performance.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 was going to use Jmeter Cli however in the docs they recommended not using the Cli version for load testing (they didn’t really give an justification for this),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they provided this extension has a recommendation to show performance/metrics.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For running this test I was using VS code to run the web application on my localhost and was running the extension on the same computer.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 didn’t have the fastest computer nor internet so as with discussion with devon we said that some of the metrics/ms response time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Might be slightly skewed as running the individual responses for the art gallery were on a very poorly performing system however does show what it is like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In the lease ideal situation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Record Selenium and HTTP traffic to create a load and functional tests (Apache JMeter Compatible).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8e9626b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f8e9626b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had a lot of problems running the tests so I had to put a lot of delay on the </a:t>
            </a:r>
            <a:r>
              <a:rPr lang="en"/>
              <a:t>requests</a:t>
            </a:r>
            <a:r>
              <a:rPr lang="en"/>
              <a:t> themselves because of my internet but when there was a 30second delay it was enough time for my internet to catch 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Devons </a:t>
            </a:r>
            <a:r>
              <a:rPr lang="en"/>
              <a:t>results</a:t>
            </a:r>
            <a:r>
              <a:rPr lang="en"/>
              <a:t> are more reflective of what would normally happen.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8e4958e1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8e4958e1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Sparkle and wikipedia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Geolaotion --- recommend the art work by an artist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977e9fe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977e9fe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e4958e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8e4958e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7a248b23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7a248b23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8e4958d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8e4958d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977e9fe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977e9fe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977e9fe9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977e9fe9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7a248b23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7a248b23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can be seen with both results the same number of requests were served by each and double the concurrency was used from the left to the right.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requests that were sent were served with no failed requests. Looking at the “mean” connection time </a:t>
            </a:r>
            <a:r>
              <a:rPr lang="en"/>
              <a:t>despite</a:t>
            </a:r>
            <a:r>
              <a:rPr lang="en"/>
              <a:t> the 2x increase in concurrent user there was a 4x increase in the initial connection time. This is the only time where a 4x increase occurs and across the board for the other means of processing, waiting and total there was a roughly 2x increase </a:t>
            </a:r>
            <a:r>
              <a:rPr lang="en"/>
              <a:t>along with our 2x increase in the number of concurrent requests.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7d3c231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7d3c231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the number of requests sent 10x as well as the concurrency level increased 5x from the initial request of 50-to-250 had an overall effect of </a:t>
            </a:r>
            <a:r>
              <a:rPr lang="en"/>
              <a:t>increasing</a:t>
            </a:r>
            <a:r>
              <a:rPr lang="en"/>
              <a:t> the time taken for all the request to 10x which is expected.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overall connecting time was quite a surprising result from the mean time of 7 which is roughly half of the 100 concurrency previously, with all the other results matching the scale increase in the number of requests with all their concurrent rate.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1" Type="http://schemas.openxmlformats.org/officeDocument/2006/relationships/image" Target="../media/image9.png"/><Relationship Id="rId10" Type="http://schemas.openxmlformats.org/officeDocument/2006/relationships/image" Target="../media/image6.png"/><Relationship Id="rId12" Type="http://schemas.openxmlformats.org/officeDocument/2006/relationships/image" Target="../media/image13.png"/><Relationship Id="rId9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localhost:8080/" TargetMode="External"/><Relationship Id="rId4" Type="http://schemas.openxmlformats.org/officeDocument/2006/relationships/hyperlink" Target="http://localhost:8080/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localhost:8080/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67850" y="10544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NWEN304 Final Group Presentation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2967850" y="2633350"/>
            <a:ext cx="4211400" cy="13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</a:t>
            </a:r>
            <a:r>
              <a:rPr lang="en"/>
              <a:t>Zach Williams 				* Devon Gregory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lang="en"/>
              <a:t>Christopher (Chris) Visser-Fee		* </a:t>
            </a:r>
            <a:r>
              <a:rPr lang="en"/>
              <a:t>Wenyu Wang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0" y="2158750"/>
            <a:ext cx="2897000" cy="28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450" y="1059050"/>
            <a:ext cx="2782250" cy="39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1900" y="195000"/>
            <a:ext cx="280993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 txBox="1"/>
          <p:nvPr>
            <p:ph type="title"/>
          </p:nvPr>
        </p:nvSpPr>
        <p:spPr>
          <a:xfrm>
            <a:off x="68250" y="195000"/>
            <a:ext cx="57738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Jmeter/BlazeMeter Chrome Extension Performance</a:t>
            </a:r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0" y="1059050"/>
            <a:ext cx="2897000" cy="56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1052550" y="114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Mocha/Chai Tests</a:t>
            </a:r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0" y="2198375"/>
            <a:ext cx="4820325" cy="29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2450" y="1290000"/>
            <a:ext cx="3165918" cy="38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3"/>
          <p:cNvSpPr txBox="1"/>
          <p:nvPr>
            <p:ph idx="1" type="body"/>
          </p:nvPr>
        </p:nvSpPr>
        <p:spPr>
          <a:xfrm>
            <a:off x="293600" y="1756025"/>
            <a:ext cx="18288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Zach running the test</a:t>
            </a:r>
            <a:endParaRPr/>
          </a:p>
        </p:txBody>
      </p:sp>
      <p:sp>
        <p:nvSpPr>
          <p:cNvPr id="224" name="Google Shape;224;p23"/>
          <p:cNvSpPr txBox="1"/>
          <p:nvPr>
            <p:ph idx="1" type="body"/>
          </p:nvPr>
        </p:nvSpPr>
        <p:spPr>
          <a:xfrm>
            <a:off x="5532450" y="897000"/>
            <a:ext cx="18288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Devon </a:t>
            </a:r>
            <a:r>
              <a:rPr lang="en"/>
              <a:t>running the test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1297500" y="128425"/>
            <a:ext cx="70389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</a:t>
            </a:r>
            <a:endParaRPr/>
          </a:p>
        </p:txBody>
      </p:sp>
      <p:sp>
        <p:nvSpPr>
          <p:cNvPr id="230" name="Google Shape;230;p24"/>
          <p:cNvSpPr txBox="1"/>
          <p:nvPr>
            <p:ph idx="1" type="body"/>
          </p:nvPr>
        </p:nvSpPr>
        <p:spPr>
          <a:xfrm>
            <a:off x="2788650" y="702625"/>
            <a:ext cx="40566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Recommends</a:t>
            </a:r>
            <a:r>
              <a:rPr lang="en"/>
              <a:t> art based on your geolocation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France = French artist will be recommend</a:t>
            </a:r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725" y="1510575"/>
            <a:ext cx="4998451" cy="32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00" y="626262"/>
            <a:ext cx="6639576" cy="42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>
            <p:ph idx="4294967295" type="title"/>
          </p:nvPr>
        </p:nvSpPr>
        <p:spPr>
          <a:xfrm>
            <a:off x="2212050" y="56900"/>
            <a:ext cx="471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Gallery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2212050" y="205475"/>
            <a:ext cx="4719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Heroku </a:t>
            </a:r>
            <a:r>
              <a:rPr lang="en"/>
              <a:t>Hosted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2934750" y="759900"/>
            <a:ext cx="3274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https://artgallery-team7.herokuapp.com/</a:t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75" y="1187850"/>
            <a:ext cx="6446846" cy="3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01" y="4265125"/>
            <a:ext cx="29473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788" y="4052475"/>
            <a:ext cx="2318475" cy="9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587" y="3112941"/>
            <a:ext cx="2781300" cy="1876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089" y="3060175"/>
            <a:ext cx="2947387" cy="9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8825" y="1793525"/>
            <a:ext cx="3689075" cy="11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5800" y="3083112"/>
            <a:ext cx="2318475" cy="86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100" y="1774625"/>
            <a:ext cx="4506050" cy="11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6100" y="481350"/>
            <a:ext cx="1428750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55175" y="481350"/>
            <a:ext cx="3948398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13900" y="481350"/>
            <a:ext cx="2713999" cy="1238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280550" y="54800"/>
            <a:ext cx="7038900" cy="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</a:t>
            </a:r>
            <a:endParaRPr/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25" y="1460250"/>
            <a:ext cx="150495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550" y="3277900"/>
            <a:ext cx="13525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3550" y="1460250"/>
            <a:ext cx="1352550" cy="51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7"/>
          <p:cNvCxnSpPr>
            <a:endCxn id="170" idx="1"/>
          </p:cNvCxnSpPr>
          <p:nvPr/>
        </p:nvCxnSpPr>
        <p:spPr>
          <a:xfrm flipH="1" rot="10800000">
            <a:off x="660150" y="1717425"/>
            <a:ext cx="1973400" cy="71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7"/>
          <p:cNvCxnSpPr>
            <a:stCxn id="169" idx="1"/>
          </p:cNvCxnSpPr>
          <p:nvPr/>
        </p:nvCxnSpPr>
        <p:spPr>
          <a:xfrm rot="10800000">
            <a:off x="677250" y="2987163"/>
            <a:ext cx="1956300" cy="5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1875" y="3642550"/>
            <a:ext cx="29622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2400" y="3054075"/>
            <a:ext cx="2181225" cy="49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17"/>
          <p:cNvCxnSpPr>
            <a:stCxn id="169" idx="3"/>
            <a:endCxn id="174" idx="1"/>
          </p:cNvCxnSpPr>
          <p:nvPr/>
        </p:nvCxnSpPr>
        <p:spPr>
          <a:xfrm flipH="1" rot="10800000">
            <a:off x="3986100" y="3301863"/>
            <a:ext cx="74640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7"/>
          <p:cNvCxnSpPr>
            <a:stCxn id="169" idx="3"/>
            <a:endCxn id="173" idx="1"/>
          </p:cNvCxnSpPr>
          <p:nvPr/>
        </p:nvCxnSpPr>
        <p:spPr>
          <a:xfrm>
            <a:off x="3986100" y="3549363"/>
            <a:ext cx="355800" cy="3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7"/>
          <p:cNvSpPr txBox="1"/>
          <p:nvPr/>
        </p:nvSpPr>
        <p:spPr>
          <a:xfrm>
            <a:off x="3516300" y="631400"/>
            <a:ext cx="25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an MVC structure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2141850" y="808375"/>
            <a:ext cx="4860300" cy="4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Apis					(Devon)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Controllers				(Devon And Chris)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Database				(Chris And Devon)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Frontend				(Zach And Devon)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OAuth				(Wenyu And Devon)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Heroku				(Wenyu And Devon)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Testing				(Zach And Devon)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Security, Verification, 		(Devon, Zach And Chris)</a:t>
            </a:r>
            <a:br>
              <a:rPr b="1" lang="en" sz="1400"/>
            </a:br>
            <a:r>
              <a:rPr b="1" lang="en" sz="1400"/>
              <a:t>login/logout and Sessions</a:t>
            </a:r>
            <a:endParaRPr b="1"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If it needed doing, someone did it.</a:t>
            </a:r>
            <a:endParaRPr b="1" sz="14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/>
              <a:t>Original</a:t>
            </a:r>
            <a:r>
              <a:rPr b="1" lang="en" sz="1400"/>
              <a:t> distribution was an estimate ended up just everyone talking/typing and sharing resources to get the job done.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1052550" y="174525"/>
            <a:ext cx="70389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Contribution and Distribution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213" y="566850"/>
            <a:ext cx="5283574" cy="35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1052550" y="85525"/>
            <a:ext cx="70389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Privacy Considerations</a:t>
            </a:r>
            <a:endParaRPr/>
          </a:p>
        </p:txBody>
      </p:sp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1052550" y="4232275"/>
            <a:ext cx="70389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/>
              <a:t>Information</a:t>
            </a:r>
            <a:r>
              <a:rPr lang="en" sz="900"/>
              <a:t> is hashed and privacy considerations were taken into account ;) 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1052550" y="316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Apache Benchmark:</a:t>
            </a:r>
            <a:endParaRPr/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4572000" y="989025"/>
            <a:ext cx="4395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Targeting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http://localhost:8080/</a:t>
            </a:r>
            <a:r>
              <a:rPr lang="en"/>
              <a:t> with 1000 users with a concurrency of 100: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130588" y="989025"/>
            <a:ext cx="4395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Targeting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http://localhost:8080/</a:t>
            </a:r>
            <a:r>
              <a:rPr lang="en"/>
              <a:t> with 1000 users with a concurrency of 50:</a:t>
            </a:r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50" y="2055525"/>
            <a:ext cx="4453398" cy="29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3250" y="2055525"/>
            <a:ext cx="4419600" cy="292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>
            <p:ph type="title"/>
          </p:nvPr>
        </p:nvSpPr>
        <p:spPr>
          <a:xfrm>
            <a:off x="1052550" y="152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Apache Benchmark:</a:t>
            </a:r>
            <a:endParaRPr/>
          </a:p>
        </p:txBody>
      </p:sp>
      <p:sp>
        <p:nvSpPr>
          <p:cNvPr id="205" name="Google Shape;205;p21"/>
          <p:cNvSpPr txBox="1"/>
          <p:nvPr>
            <p:ph idx="1" type="body"/>
          </p:nvPr>
        </p:nvSpPr>
        <p:spPr>
          <a:xfrm>
            <a:off x="2374038" y="901275"/>
            <a:ext cx="4395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Targeting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http://localhost:8080/</a:t>
            </a:r>
            <a:r>
              <a:rPr lang="en"/>
              <a:t> with 10000 users with a concurrency of 250:</a:t>
            </a:r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6275" y="1903125"/>
            <a:ext cx="4471456" cy="29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